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753" y="50400"/>
            <a:ext cx="551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zeeën en oceanen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leg mijn ideeën uit en stel vragen.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basis van de titel en afbeeldingen een voorspelling doen over het thema van het boek en wat het schrijfdoel van de auteur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is.</a:t>
            </a:r>
          </a:p>
        </p:txBody>
      </p:sp>
      <p:pic>
        <p:nvPicPr>
          <p:cNvPr id="13" name="Picture 12" descr="Image result for rivieren zeeen en oceanen clavis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35" y="2606279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66072" y="759305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88626" y="2109466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‘de Grote Oceaan’, ‘de Zuidelijke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Oceaan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en ‘de Noordelijke IJszee’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988626" y="72907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9-12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88626" y="4795521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007" y="50208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864" y="2364756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755" y="2992733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345239" y="1385052"/>
            <a:ext cx="4706695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449696" y="833897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Duo-lezen 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449696" y="1385052"/>
            <a:ext cx="493703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Noordelijke IJszee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‘de Grote Oceaan’,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Zuidelijke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Oceaan’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Noordelijke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IJszee’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703" y="1936279"/>
            <a:ext cx="551985" cy="524036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283954" y="82298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7" y="2239291"/>
            <a:ext cx="551985" cy="524036"/>
          </a:xfrm>
          <a:prstGeom prst="rect">
            <a:avLst/>
          </a:prstGeom>
        </p:spPr>
      </p:pic>
      <p:pic>
        <p:nvPicPr>
          <p:cNvPr id="2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6" y="4338891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984" y="3919097"/>
            <a:ext cx="1959959" cy="168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leg mijn ideeën uit en stel vragen.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uit een tekst halen. </a:t>
            </a:r>
          </a:p>
        </p:txBody>
      </p:sp>
      <p:pic>
        <p:nvPicPr>
          <p:cNvPr id="12" name="Picture 11" descr="Image result for rivieren zeeen en oceanen clavis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35" y="2298502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8861" y="862397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2314" y="2656417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‘de Caraïbische Zee’ en ‘de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Middellandse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en maak de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2294" y="90763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110" y="4325854"/>
            <a:ext cx="1493317" cy="144622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736" y="1456528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736" y="375294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265" y="2309485"/>
            <a:ext cx="3072895" cy="20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675" y="67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leg mijn ideeën uit en stel vragen.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waterkringloop tekenen en beschrijven hoe de kringloop van het water werkt.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rivieren zeeen en oceanen clavis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85" y="2298502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76476" y="3682481"/>
            <a:ext cx="3439049" cy="2755648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54236" y="1156713"/>
            <a:ext cx="509810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Bespreek hoe de tekening 	eruit komt te zien. Schets de 	tekening en schrijf jullie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kladversie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Bespreek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Verbeter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2618295"/>
            <a:ext cx="551985" cy="524036"/>
          </a:xfrm>
          <a:prstGeom prst="rect">
            <a:avLst/>
          </a:prstGeom>
        </p:spPr>
      </p:pic>
      <p:sp>
        <p:nvSpPr>
          <p:cNvPr id="14" name="Tekstvak 14"/>
          <p:cNvSpPr txBox="1"/>
          <p:nvPr/>
        </p:nvSpPr>
        <p:spPr>
          <a:xfrm>
            <a:off x="6096000" y="1147200"/>
            <a:ext cx="509810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afmaken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 de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09231"/>
            <a:ext cx="551985" cy="524036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407438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376" y="2486646"/>
            <a:ext cx="4500587" cy="278953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 descr="Image result for rivieren zeeen en oceanen clavis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96" y="3994020"/>
            <a:ext cx="1266246" cy="1441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43094" y="1350457"/>
            <a:ext cx="634586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42084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43093" y="81807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644" y="2870664"/>
            <a:ext cx="3056764" cy="27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9024" y="1449388"/>
            <a:ext cx="396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stoom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oceanen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kieuwen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waterval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mengeling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getijden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dons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dobberen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luxueus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736" y="3504069"/>
            <a:ext cx="1779142" cy="251329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65267" y="138930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blauwe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planeet’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‘de kringloop van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water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en ‘zout water’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385773" y="1390783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‘zout water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096000" y="832807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28" y="2297822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65267" y="83513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85773" y="4136363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‘de kringloop van het water’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‘zout water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10358" y="3565366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3F7683-F7FB-4507-AC84-6A7D3B5F37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337" y="4821872"/>
            <a:ext cx="2122845" cy="138864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46" y="2849113"/>
            <a:ext cx="551985" cy="524036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27" y="524354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87" y="3597000"/>
            <a:ext cx="3039374" cy="19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leg mijn ideeën uit en stel vragen.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belangrijke details van de sleutelwoorden terugvinden in de tekst en deze benoemen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rivieren zeeen en oceanen clavis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85" y="2298502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66049"/>
            <a:ext cx="48292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5-8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4111246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17458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 / ideeënboom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6"/>
            <a:ext cx="1349530" cy="19064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88" y="2717177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08104" y="3420246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‘zoet water’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‘brak water’ en ‘zeeën en oceanen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719" y="464147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12"/>
          <p:cNvSpPr txBox="1"/>
          <p:nvPr/>
        </p:nvSpPr>
        <p:spPr>
          <a:xfrm>
            <a:off x="283862" y="4102057"/>
            <a:ext cx="5282548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‘brak water’ en ‘zeeën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oceanen’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5" name="Tekstvak 14"/>
          <p:cNvSpPr txBox="1"/>
          <p:nvPr/>
        </p:nvSpPr>
        <p:spPr>
          <a:xfrm>
            <a:off x="6096000" y="1275300"/>
            <a:ext cx="554902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/ ideeënboom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kstvak 16"/>
          <p:cNvSpPr txBox="1"/>
          <p:nvPr/>
        </p:nvSpPr>
        <p:spPr>
          <a:xfrm>
            <a:off x="6096000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8" name="Tekstvak 17"/>
          <p:cNvSpPr txBox="1"/>
          <p:nvPr/>
        </p:nvSpPr>
        <p:spPr>
          <a:xfrm>
            <a:off x="283862" y="3614678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9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vak 18"/>
          <p:cNvSpPr txBox="1"/>
          <p:nvPr/>
        </p:nvSpPr>
        <p:spPr>
          <a:xfrm>
            <a:off x="283862" y="1275300"/>
            <a:ext cx="528254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zeeën en oceanen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kstvak 17"/>
          <p:cNvSpPr txBox="1"/>
          <p:nvPr/>
        </p:nvSpPr>
        <p:spPr>
          <a:xfrm>
            <a:off x="283862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3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0" y="2138215"/>
            <a:ext cx="551985" cy="524036"/>
          </a:xfrm>
          <a:prstGeom prst="rect">
            <a:avLst/>
          </a:prstGeom>
        </p:spPr>
      </p:pic>
      <p:pic>
        <p:nvPicPr>
          <p:cNvPr id="35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358" y="3481719"/>
            <a:ext cx="2001810" cy="1725935"/>
          </a:xfrm>
          <a:prstGeom prst="rect">
            <a:avLst/>
          </a:prstGeom>
        </p:spPr>
      </p:pic>
      <p:pic>
        <p:nvPicPr>
          <p:cNvPr id="3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9" y="520765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leg mijn ideeën uit en stel vragen.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 descr="Image result for rivieren zeeen en oceanen clavis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10" y="2298502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4222</TotalTime>
  <Words>1105</Words>
  <Application>Microsoft Office PowerPoint</Application>
  <PresentationFormat>Widescreen</PresentationFormat>
  <Paragraphs>276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316</cp:revision>
  <dcterms:created xsi:type="dcterms:W3CDTF">2017-07-26T14:05:48Z</dcterms:created>
  <dcterms:modified xsi:type="dcterms:W3CDTF">2022-08-03T11:18:09Z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